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D7D"/>
    <a:srgbClr val="FFFF99"/>
    <a:srgbClr val="FF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3E6D3A-1B82-46FF-9E9C-8F9F0F36BE2E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</dgm:pt>
    <dgm:pt modelId="{C4FC4142-DB51-4FAC-8503-E3CB4785E9DF}">
      <dgm:prSet phldrT="[Text]"/>
      <dgm:spPr/>
      <dgm:t>
        <a:bodyPr/>
        <a:lstStyle/>
        <a:p>
          <a:r>
            <a:rPr lang="en-US" dirty="0" smtClean="0"/>
            <a:t>MCI</a:t>
          </a:r>
          <a:endParaRPr lang="en-US" dirty="0"/>
        </a:p>
      </dgm:t>
    </dgm:pt>
    <dgm:pt modelId="{7BD481ED-C63B-43B5-B13F-CB143D018AB7}" type="parTrans" cxnId="{0CAAFDA2-AF8F-4F1D-BB87-E5A4559C6253}">
      <dgm:prSet/>
      <dgm:spPr/>
      <dgm:t>
        <a:bodyPr/>
        <a:lstStyle/>
        <a:p>
          <a:endParaRPr lang="en-US"/>
        </a:p>
      </dgm:t>
    </dgm:pt>
    <dgm:pt modelId="{F7F9205F-A35F-4D88-928F-0AC78E465047}" type="sibTrans" cxnId="{0CAAFDA2-AF8F-4F1D-BB87-E5A4559C6253}">
      <dgm:prSet/>
      <dgm:spPr/>
      <dgm:t>
        <a:bodyPr/>
        <a:lstStyle/>
        <a:p>
          <a:endParaRPr lang="en-US"/>
        </a:p>
      </dgm:t>
    </dgm:pt>
    <dgm:pt modelId="{FCDA7623-0EBE-4682-9A37-D384FEE0DF7E}">
      <dgm:prSet phldrT="[Text]"/>
      <dgm:spPr/>
      <dgm:t>
        <a:bodyPr/>
        <a:lstStyle/>
        <a:p>
          <a:r>
            <a:rPr lang="en-US" dirty="0" smtClean="0"/>
            <a:t>Vascular Dementia</a:t>
          </a:r>
          <a:endParaRPr lang="en-US" dirty="0"/>
        </a:p>
      </dgm:t>
    </dgm:pt>
    <dgm:pt modelId="{A83C6BB4-0990-4863-963E-824CB34AC984}" type="parTrans" cxnId="{F51120E8-9FD5-41D9-A7CF-4DB5EAA44149}">
      <dgm:prSet/>
      <dgm:spPr/>
      <dgm:t>
        <a:bodyPr/>
        <a:lstStyle/>
        <a:p>
          <a:endParaRPr lang="en-US"/>
        </a:p>
      </dgm:t>
    </dgm:pt>
    <dgm:pt modelId="{73B6828B-0D95-4DCA-8CD7-A70C94F464BB}" type="sibTrans" cxnId="{F51120E8-9FD5-41D9-A7CF-4DB5EAA44149}">
      <dgm:prSet/>
      <dgm:spPr/>
      <dgm:t>
        <a:bodyPr/>
        <a:lstStyle/>
        <a:p>
          <a:endParaRPr lang="en-US"/>
        </a:p>
      </dgm:t>
    </dgm:pt>
    <dgm:pt modelId="{415A5E7D-FDC5-4E88-8DF3-DE8430B64F2E}">
      <dgm:prSet phldrT="[Text]"/>
      <dgm:spPr/>
      <dgm:t>
        <a:bodyPr/>
        <a:lstStyle/>
        <a:p>
          <a:r>
            <a:rPr lang="en-US" dirty="0" smtClean="0"/>
            <a:t>Dementia with Lewy Bodies</a:t>
          </a:r>
          <a:endParaRPr lang="en-US" dirty="0"/>
        </a:p>
      </dgm:t>
    </dgm:pt>
    <dgm:pt modelId="{0D3ECF91-C659-42FB-B355-660E9522D653}" type="parTrans" cxnId="{33950729-0A19-49F0-9EEC-E192A651B70B}">
      <dgm:prSet/>
      <dgm:spPr/>
      <dgm:t>
        <a:bodyPr/>
        <a:lstStyle/>
        <a:p>
          <a:endParaRPr lang="en-US"/>
        </a:p>
      </dgm:t>
    </dgm:pt>
    <dgm:pt modelId="{74908A46-A8A8-4821-8AAC-F6290A996826}" type="sibTrans" cxnId="{33950729-0A19-49F0-9EEC-E192A651B70B}">
      <dgm:prSet/>
      <dgm:spPr/>
      <dgm:t>
        <a:bodyPr/>
        <a:lstStyle/>
        <a:p>
          <a:endParaRPr lang="en-US"/>
        </a:p>
      </dgm:t>
    </dgm:pt>
    <dgm:pt modelId="{5CDAAA48-471B-4B30-8E0F-12CB2EB45399}">
      <dgm:prSet phldrT="[Text]"/>
      <dgm:spPr/>
      <dgm:t>
        <a:bodyPr/>
        <a:lstStyle/>
        <a:p>
          <a:r>
            <a:rPr lang="en-US" dirty="0" smtClean="0"/>
            <a:t>Mixed Dementia</a:t>
          </a:r>
          <a:endParaRPr lang="en-US" dirty="0"/>
        </a:p>
      </dgm:t>
    </dgm:pt>
    <dgm:pt modelId="{DDED2FE8-84A4-48C6-8FF9-2390CCF89659}" type="parTrans" cxnId="{2DD82FA3-38F6-462C-811C-60F484D8F26D}">
      <dgm:prSet/>
      <dgm:spPr/>
      <dgm:t>
        <a:bodyPr/>
        <a:lstStyle/>
        <a:p>
          <a:endParaRPr lang="en-US"/>
        </a:p>
      </dgm:t>
    </dgm:pt>
    <dgm:pt modelId="{9665EC4D-FFF8-4C89-88E9-AC8537C36552}" type="sibTrans" cxnId="{2DD82FA3-38F6-462C-811C-60F484D8F26D}">
      <dgm:prSet/>
      <dgm:spPr/>
      <dgm:t>
        <a:bodyPr/>
        <a:lstStyle/>
        <a:p>
          <a:endParaRPr lang="en-US"/>
        </a:p>
      </dgm:t>
    </dgm:pt>
    <dgm:pt modelId="{B001C4B0-9075-42E4-B371-E31EEF7A09C3}" type="pres">
      <dgm:prSet presAssocID="{3E3E6D3A-1B82-46FF-9E9C-8F9F0F36BE2E}" presName="Name0" presStyleCnt="0">
        <dgm:presLayoutVars>
          <dgm:dir/>
          <dgm:resizeHandles val="exact"/>
        </dgm:presLayoutVars>
      </dgm:prSet>
      <dgm:spPr/>
    </dgm:pt>
    <dgm:pt modelId="{46464FD1-4477-40A2-AECA-4E0FC131D5FC}" type="pres">
      <dgm:prSet presAssocID="{3E3E6D3A-1B82-46FF-9E9C-8F9F0F36BE2E}" presName="bkgdShp" presStyleLbl="alignAccFollowNode1" presStyleIdx="0" presStyleCnt="1"/>
      <dgm:spPr/>
    </dgm:pt>
    <dgm:pt modelId="{C51A3110-7D7D-4CB3-850F-952CEED2264F}" type="pres">
      <dgm:prSet presAssocID="{3E3E6D3A-1B82-46FF-9E9C-8F9F0F36BE2E}" presName="linComp" presStyleCnt="0"/>
      <dgm:spPr/>
    </dgm:pt>
    <dgm:pt modelId="{13F9871E-4FD9-4CB8-983E-A80AB9A6DEB8}" type="pres">
      <dgm:prSet presAssocID="{C4FC4142-DB51-4FAC-8503-E3CB4785E9DF}" presName="compNode" presStyleCnt="0"/>
      <dgm:spPr/>
    </dgm:pt>
    <dgm:pt modelId="{4230CDDD-B9DB-4A0C-8130-DC78EDBD001E}" type="pres">
      <dgm:prSet presAssocID="{C4FC4142-DB51-4FAC-8503-E3CB4785E9DF}" presName="node" presStyleLbl="node1" presStyleIdx="0" presStyleCnt="4">
        <dgm:presLayoutVars>
          <dgm:bulletEnabled val="1"/>
        </dgm:presLayoutVars>
      </dgm:prSet>
      <dgm:spPr/>
    </dgm:pt>
    <dgm:pt modelId="{3C380984-A892-4BC3-82A3-DBE269D2DDB5}" type="pres">
      <dgm:prSet presAssocID="{C4FC4142-DB51-4FAC-8503-E3CB4785E9DF}" presName="invisiNode" presStyleLbl="node1" presStyleIdx="0" presStyleCnt="4"/>
      <dgm:spPr/>
    </dgm:pt>
    <dgm:pt modelId="{E7AD8106-4069-4703-BEEA-2BBFE1684CD2}" type="pres">
      <dgm:prSet presAssocID="{C4FC4142-DB51-4FAC-8503-E3CB4785E9DF}" presName="imagNode" presStyleLbl="fgImgPlace1" presStyleIdx="0" presStyleCnt="4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32C6299C-B824-4B22-8E7B-8E4453A4661B}" type="pres">
      <dgm:prSet presAssocID="{F7F9205F-A35F-4D88-928F-0AC78E465047}" presName="sibTrans" presStyleLbl="sibTrans2D1" presStyleIdx="0" presStyleCnt="0"/>
      <dgm:spPr/>
    </dgm:pt>
    <dgm:pt modelId="{583158EA-4F5B-4987-8C1C-C8D8A5996C01}" type="pres">
      <dgm:prSet presAssocID="{FCDA7623-0EBE-4682-9A37-D384FEE0DF7E}" presName="compNode" presStyleCnt="0"/>
      <dgm:spPr/>
    </dgm:pt>
    <dgm:pt modelId="{931063E6-6D36-41A1-B00C-8CC72C8EA30A}" type="pres">
      <dgm:prSet presAssocID="{FCDA7623-0EBE-4682-9A37-D384FEE0DF7E}" presName="node" presStyleLbl="node1" presStyleIdx="1" presStyleCnt="4">
        <dgm:presLayoutVars>
          <dgm:bulletEnabled val="1"/>
        </dgm:presLayoutVars>
      </dgm:prSet>
      <dgm:spPr/>
    </dgm:pt>
    <dgm:pt modelId="{6783E003-8A1F-4AFE-B344-11AD9B3D1746}" type="pres">
      <dgm:prSet presAssocID="{FCDA7623-0EBE-4682-9A37-D384FEE0DF7E}" presName="invisiNode" presStyleLbl="node1" presStyleIdx="1" presStyleCnt="4"/>
      <dgm:spPr/>
    </dgm:pt>
    <dgm:pt modelId="{12C906C4-5EA9-498E-8E5E-5A6BEF529031}" type="pres">
      <dgm:prSet presAssocID="{FCDA7623-0EBE-4682-9A37-D384FEE0DF7E}" presName="imagNode" presStyleLbl="fgImgPlace1" presStyleIdx="1" presStyleCnt="4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021C8A72-7D14-48D1-A083-C0318A123950}" type="pres">
      <dgm:prSet presAssocID="{73B6828B-0D95-4DCA-8CD7-A70C94F464BB}" presName="sibTrans" presStyleLbl="sibTrans2D1" presStyleIdx="0" presStyleCnt="0"/>
      <dgm:spPr/>
    </dgm:pt>
    <dgm:pt modelId="{2C62CF46-5DE2-4D2B-9FEF-55C9DC007504}" type="pres">
      <dgm:prSet presAssocID="{415A5E7D-FDC5-4E88-8DF3-DE8430B64F2E}" presName="compNode" presStyleCnt="0"/>
      <dgm:spPr/>
    </dgm:pt>
    <dgm:pt modelId="{86026ED4-BA08-41C3-BAB5-06417359F873}" type="pres">
      <dgm:prSet presAssocID="{415A5E7D-FDC5-4E88-8DF3-DE8430B64F2E}" presName="node" presStyleLbl="node1" presStyleIdx="2" presStyleCnt="4">
        <dgm:presLayoutVars>
          <dgm:bulletEnabled val="1"/>
        </dgm:presLayoutVars>
      </dgm:prSet>
      <dgm:spPr/>
    </dgm:pt>
    <dgm:pt modelId="{24A11013-FF1D-41BF-BA0C-4661F1E42546}" type="pres">
      <dgm:prSet presAssocID="{415A5E7D-FDC5-4E88-8DF3-DE8430B64F2E}" presName="invisiNode" presStyleLbl="node1" presStyleIdx="2" presStyleCnt="4"/>
      <dgm:spPr/>
    </dgm:pt>
    <dgm:pt modelId="{BCE63A0D-5C9D-44F3-AD03-4BEE5E8DD7C6}" type="pres">
      <dgm:prSet presAssocID="{415A5E7D-FDC5-4E88-8DF3-DE8430B64F2E}" presName="imagNode" presStyleLbl="fgImgPlace1" presStyleIdx="2" presStyleCnt="4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5DC1C10B-8570-42AF-AF5C-126AF4160E92}" type="pres">
      <dgm:prSet presAssocID="{74908A46-A8A8-4821-8AAC-F6290A996826}" presName="sibTrans" presStyleLbl="sibTrans2D1" presStyleIdx="0" presStyleCnt="0"/>
      <dgm:spPr/>
    </dgm:pt>
    <dgm:pt modelId="{93CFE72C-AC08-4615-A6FA-3EC8F9BFF599}" type="pres">
      <dgm:prSet presAssocID="{5CDAAA48-471B-4B30-8E0F-12CB2EB45399}" presName="compNode" presStyleCnt="0"/>
      <dgm:spPr/>
    </dgm:pt>
    <dgm:pt modelId="{C3C11E2E-23E6-4E35-8CDB-898E711C3DEA}" type="pres">
      <dgm:prSet presAssocID="{5CDAAA48-471B-4B30-8E0F-12CB2EB4539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9EB0DB-8813-465C-AC80-C048A25824AA}" type="pres">
      <dgm:prSet presAssocID="{5CDAAA48-471B-4B30-8E0F-12CB2EB45399}" presName="invisiNode" presStyleLbl="node1" presStyleIdx="3" presStyleCnt="4"/>
      <dgm:spPr/>
    </dgm:pt>
    <dgm:pt modelId="{5FE69539-772C-4311-AA8E-5D7DEF83A1FC}" type="pres">
      <dgm:prSet presAssocID="{5CDAAA48-471B-4B30-8E0F-12CB2EB45399}" presName="imagNode" presStyleLbl="fgImgPlace1" presStyleIdx="3" presStyleCnt="4"/>
      <dgm:spPr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33950729-0A19-49F0-9EEC-E192A651B70B}" srcId="{3E3E6D3A-1B82-46FF-9E9C-8F9F0F36BE2E}" destId="{415A5E7D-FDC5-4E88-8DF3-DE8430B64F2E}" srcOrd="2" destOrd="0" parTransId="{0D3ECF91-C659-42FB-B355-660E9522D653}" sibTransId="{74908A46-A8A8-4821-8AAC-F6290A996826}"/>
    <dgm:cxn modelId="{A05C8F58-8856-4C69-9692-9EFD208353FB}" type="presOf" srcId="{C4FC4142-DB51-4FAC-8503-E3CB4785E9DF}" destId="{4230CDDD-B9DB-4A0C-8130-DC78EDBD001E}" srcOrd="0" destOrd="0" presId="urn:microsoft.com/office/officeart/2005/8/layout/pList2"/>
    <dgm:cxn modelId="{2DD82FA3-38F6-462C-811C-60F484D8F26D}" srcId="{3E3E6D3A-1B82-46FF-9E9C-8F9F0F36BE2E}" destId="{5CDAAA48-471B-4B30-8E0F-12CB2EB45399}" srcOrd="3" destOrd="0" parTransId="{DDED2FE8-84A4-48C6-8FF9-2390CCF89659}" sibTransId="{9665EC4D-FFF8-4C89-88E9-AC8537C36552}"/>
    <dgm:cxn modelId="{6398C149-DD5E-4162-A55D-39E2FDB46CF8}" type="presOf" srcId="{5CDAAA48-471B-4B30-8E0F-12CB2EB45399}" destId="{C3C11E2E-23E6-4E35-8CDB-898E711C3DEA}" srcOrd="0" destOrd="0" presId="urn:microsoft.com/office/officeart/2005/8/layout/pList2"/>
    <dgm:cxn modelId="{DB97AA30-A6BA-4EC7-AE0D-59569A2F72FA}" type="presOf" srcId="{FCDA7623-0EBE-4682-9A37-D384FEE0DF7E}" destId="{931063E6-6D36-41A1-B00C-8CC72C8EA30A}" srcOrd="0" destOrd="0" presId="urn:microsoft.com/office/officeart/2005/8/layout/pList2"/>
    <dgm:cxn modelId="{3B534AE0-21C9-4615-A990-B5CD1CCB143E}" type="presOf" srcId="{74908A46-A8A8-4821-8AAC-F6290A996826}" destId="{5DC1C10B-8570-42AF-AF5C-126AF4160E92}" srcOrd="0" destOrd="0" presId="urn:microsoft.com/office/officeart/2005/8/layout/pList2"/>
    <dgm:cxn modelId="{0CAAFDA2-AF8F-4F1D-BB87-E5A4559C6253}" srcId="{3E3E6D3A-1B82-46FF-9E9C-8F9F0F36BE2E}" destId="{C4FC4142-DB51-4FAC-8503-E3CB4785E9DF}" srcOrd="0" destOrd="0" parTransId="{7BD481ED-C63B-43B5-B13F-CB143D018AB7}" sibTransId="{F7F9205F-A35F-4D88-928F-0AC78E465047}"/>
    <dgm:cxn modelId="{27F89CB0-BFF3-48A0-B84E-DB10BB170304}" type="presOf" srcId="{73B6828B-0D95-4DCA-8CD7-A70C94F464BB}" destId="{021C8A72-7D14-48D1-A083-C0318A123950}" srcOrd="0" destOrd="0" presId="urn:microsoft.com/office/officeart/2005/8/layout/pList2"/>
    <dgm:cxn modelId="{39382374-0DD7-487F-BCF8-B1C2DB107948}" type="presOf" srcId="{415A5E7D-FDC5-4E88-8DF3-DE8430B64F2E}" destId="{86026ED4-BA08-41C3-BAB5-06417359F873}" srcOrd="0" destOrd="0" presId="urn:microsoft.com/office/officeart/2005/8/layout/pList2"/>
    <dgm:cxn modelId="{36C7D60B-A546-4CB3-B567-18D556619463}" type="presOf" srcId="{3E3E6D3A-1B82-46FF-9E9C-8F9F0F36BE2E}" destId="{B001C4B0-9075-42E4-B371-E31EEF7A09C3}" srcOrd="0" destOrd="0" presId="urn:microsoft.com/office/officeart/2005/8/layout/pList2"/>
    <dgm:cxn modelId="{080F7031-AAE2-45E5-A95F-6A38C59C4AF4}" type="presOf" srcId="{F7F9205F-A35F-4D88-928F-0AC78E465047}" destId="{32C6299C-B824-4B22-8E7B-8E4453A4661B}" srcOrd="0" destOrd="0" presId="urn:microsoft.com/office/officeart/2005/8/layout/pList2"/>
    <dgm:cxn modelId="{F51120E8-9FD5-41D9-A7CF-4DB5EAA44149}" srcId="{3E3E6D3A-1B82-46FF-9E9C-8F9F0F36BE2E}" destId="{FCDA7623-0EBE-4682-9A37-D384FEE0DF7E}" srcOrd="1" destOrd="0" parTransId="{A83C6BB4-0990-4863-963E-824CB34AC984}" sibTransId="{73B6828B-0D95-4DCA-8CD7-A70C94F464BB}"/>
    <dgm:cxn modelId="{A254CE27-1D6F-47EB-AA9E-908F316B9565}" type="presParOf" srcId="{B001C4B0-9075-42E4-B371-E31EEF7A09C3}" destId="{46464FD1-4477-40A2-AECA-4E0FC131D5FC}" srcOrd="0" destOrd="0" presId="urn:microsoft.com/office/officeart/2005/8/layout/pList2"/>
    <dgm:cxn modelId="{C703A433-4E09-43EA-A236-0D70D7F20E8C}" type="presParOf" srcId="{B001C4B0-9075-42E4-B371-E31EEF7A09C3}" destId="{C51A3110-7D7D-4CB3-850F-952CEED2264F}" srcOrd="1" destOrd="0" presId="urn:microsoft.com/office/officeart/2005/8/layout/pList2"/>
    <dgm:cxn modelId="{87B98E3F-9478-4D8E-BED5-717190E3833B}" type="presParOf" srcId="{C51A3110-7D7D-4CB3-850F-952CEED2264F}" destId="{13F9871E-4FD9-4CB8-983E-A80AB9A6DEB8}" srcOrd="0" destOrd="0" presId="urn:microsoft.com/office/officeart/2005/8/layout/pList2"/>
    <dgm:cxn modelId="{842DF77E-56F6-4653-B61C-901C1E53F829}" type="presParOf" srcId="{13F9871E-4FD9-4CB8-983E-A80AB9A6DEB8}" destId="{4230CDDD-B9DB-4A0C-8130-DC78EDBD001E}" srcOrd="0" destOrd="0" presId="urn:microsoft.com/office/officeart/2005/8/layout/pList2"/>
    <dgm:cxn modelId="{E5B8D9FA-A833-470F-8313-E996A0E60E3E}" type="presParOf" srcId="{13F9871E-4FD9-4CB8-983E-A80AB9A6DEB8}" destId="{3C380984-A892-4BC3-82A3-DBE269D2DDB5}" srcOrd="1" destOrd="0" presId="urn:microsoft.com/office/officeart/2005/8/layout/pList2"/>
    <dgm:cxn modelId="{8B01AFBA-C701-45C7-89F5-08C5E67A0923}" type="presParOf" srcId="{13F9871E-4FD9-4CB8-983E-A80AB9A6DEB8}" destId="{E7AD8106-4069-4703-BEEA-2BBFE1684CD2}" srcOrd="2" destOrd="0" presId="urn:microsoft.com/office/officeart/2005/8/layout/pList2"/>
    <dgm:cxn modelId="{85D3A515-087B-4448-9A6A-4DB1E4089401}" type="presParOf" srcId="{C51A3110-7D7D-4CB3-850F-952CEED2264F}" destId="{32C6299C-B824-4B22-8E7B-8E4453A4661B}" srcOrd="1" destOrd="0" presId="urn:microsoft.com/office/officeart/2005/8/layout/pList2"/>
    <dgm:cxn modelId="{50271815-8F50-4AB8-ACCD-71A8DA25E969}" type="presParOf" srcId="{C51A3110-7D7D-4CB3-850F-952CEED2264F}" destId="{583158EA-4F5B-4987-8C1C-C8D8A5996C01}" srcOrd="2" destOrd="0" presId="urn:microsoft.com/office/officeart/2005/8/layout/pList2"/>
    <dgm:cxn modelId="{8E23CB6A-5614-4140-B5DB-6AF9FA34BECD}" type="presParOf" srcId="{583158EA-4F5B-4987-8C1C-C8D8A5996C01}" destId="{931063E6-6D36-41A1-B00C-8CC72C8EA30A}" srcOrd="0" destOrd="0" presId="urn:microsoft.com/office/officeart/2005/8/layout/pList2"/>
    <dgm:cxn modelId="{CC92B035-9386-43D6-9722-597366935EA7}" type="presParOf" srcId="{583158EA-4F5B-4987-8C1C-C8D8A5996C01}" destId="{6783E003-8A1F-4AFE-B344-11AD9B3D1746}" srcOrd="1" destOrd="0" presId="urn:microsoft.com/office/officeart/2005/8/layout/pList2"/>
    <dgm:cxn modelId="{703946D8-D486-400E-8F14-99A53F602D5D}" type="presParOf" srcId="{583158EA-4F5B-4987-8C1C-C8D8A5996C01}" destId="{12C906C4-5EA9-498E-8E5E-5A6BEF529031}" srcOrd="2" destOrd="0" presId="urn:microsoft.com/office/officeart/2005/8/layout/pList2"/>
    <dgm:cxn modelId="{50FD7D99-EEF2-4D9D-9894-B5B9CF16CF88}" type="presParOf" srcId="{C51A3110-7D7D-4CB3-850F-952CEED2264F}" destId="{021C8A72-7D14-48D1-A083-C0318A123950}" srcOrd="3" destOrd="0" presId="urn:microsoft.com/office/officeart/2005/8/layout/pList2"/>
    <dgm:cxn modelId="{4B8B6C74-139C-4FA8-8EE4-9D239E2B37FC}" type="presParOf" srcId="{C51A3110-7D7D-4CB3-850F-952CEED2264F}" destId="{2C62CF46-5DE2-4D2B-9FEF-55C9DC007504}" srcOrd="4" destOrd="0" presId="urn:microsoft.com/office/officeart/2005/8/layout/pList2"/>
    <dgm:cxn modelId="{9A5838A6-66B1-47D1-ABEA-17F6D9B3BD5D}" type="presParOf" srcId="{2C62CF46-5DE2-4D2B-9FEF-55C9DC007504}" destId="{86026ED4-BA08-41C3-BAB5-06417359F873}" srcOrd="0" destOrd="0" presId="urn:microsoft.com/office/officeart/2005/8/layout/pList2"/>
    <dgm:cxn modelId="{3F3D8AE4-60E9-4DD6-B576-432B5031E41E}" type="presParOf" srcId="{2C62CF46-5DE2-4D2B-9FEF-55C9DC007504}" destId="{24A11013-FF1D-41BF-BA0C-4661F1E42546}" srcOrd="1" destOrd="0" presId="urn:microsoft.com/office/officeart/2005/8/layout/pList2"/>
    <dgm:cxn modelId="{5F45D765-E646-4857-98D3-B1A6903157D9}" type="presParOf" srcId="{2C62CF46-5DE2-4D2B-9FEF-55C9DC007504}" destId="{BCE63A0D-5C9D-44F3-AD03-4BEE5E8DD7C6}" srcOrd="2" destOrd="0" presId="urn:microsoft.com/office/officeart/2005/8/layout/pList2"/>
    <dgm:cxn modelId="{8BF5C8B2-C10F-49A3-9108-565C08A884D6}" type="presParOf" srcId="{C51A3110-7D7D-4CB3-850F-952CEED2264F}" destId="{5DC1C10B-8570-42AF-AF5C-126AF4160E92}" srcOrd="5" destOrd="0" presId="urn:microsoft.com/office/officeart/2005/8/layout/pList2"/>
    <dgm:cxn modelId="{8A424225-185A-4D00-86DF-68FA5CD7B8D3}" type="presParOf" srcId="{C51A3110-7D7D-4CB3-850F-952CEED2264F}" destId="{93CFE72C-AC08-4615-A6FA-3EC8F9BFF599}" srcOrd="6" destOrd="0" presId="urn:microsoft.com/office/officeart/2005/8/layout/pList2"/>
    <dgm:cxn modelId="{8EE13202-735B-44B2-B94E-5829A322334C}" type="presParOf" srcId="{93CFE72C-AC08-4615-A6FA-3EC8F9BFF599}" destId="{C3C11E2E-23E6-4E35-8CDB-898E711C3DEA}" srcOrd="0" destOrd="0" presId="urn:microsoft.com/office/officeart/2005/8/layout/pList2"/>
    <dgm:cxn modelId="{40EA98DC-94CE-4C32-B380-762CB6D147C1}" type="presParOf" srcId="{93CFE72C-AC08-4615-A6FA-3EC8F9BFF599}" destId="{ED9EB0DB-8813-465C-AC80-C048A25824AA}" srcOrd="1" destOrd="0" presId="urn:microsoft.com/office/officeart/2005/8/layout/pList2"/>
    <dgm:cxn modelId="{8F52FD41-6585-4100-9236-566593C88039}" type="presParOf" srcId="{93CFE72C-AC08-4615-A6FA-3EC8F9BFF599}" destId="{5FE69539-772C-4311-AA8E-5D7DEF83A1F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9FF97D-83F8-46E6-9612-77C9F72DAD41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16C92BC-9AFB-4587-A9D0-06FD6D49DD50}">
      <dgm:prSet phldrT="[Text]" custT="1"/>
      <dgm:spPr>
        <a:solidFill>
          <a:schemeClr val="accent3">
            <a:lumMod val="40000"/>
            <a:lumOff val="60000"/>
          </a:schemeClr>
        </a:solidFill>
        <a:ln w="76200">
          <a:solidFill>
            <a:schemeClr val="accent3">
              <a:lumMod val="50000"/>
            </a:schemeClr>
          </a:solidFill>
        </a:ln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4000" b="1" dirty="0" smtClean="0">
              <a:ln>
                <a:noFill/>
              </a:ln>
            </a:rPr>
            <a:t>Mild Changes</a:t>
          </a:r>
          <a:endParaRPr lang="en-US" sz="4000" b="1" dirty="0">
            <a:ln>
              <a:noFill/>
            </a:ln>
          </a:endParaRPr>
        </a:p>
      </dgm:t>
    </dgm:pt>
    <dgm:pt modelId="{86662D36-C0A7-453F-A627-5DD0EDAC0E79}" type="parTrans" cxnId="{D1121E6A-F620-482D-B6C2-F9CCB4BA9887}">
      <dgm:prSet/>
      <dgm:spPr/>
      <dgm:t>
        <a:bodyPr/>
        <a:lstStyle/>
        <a:p>
          <a:endParaRPr lang="en-US">
            <a:ln>
              <a:solidFill>
                <a:schemeClr val="accent3"/>
              </a:solidFill>
            </a:ln>
          </a:endParaRPr>
        </a:p>
      </dgm:t>
    </dgm:pt>
    <dgm:pt modelId="{B82E9727-1646-4530-9CE0-9CD2109D6B55}" type="sibTrans" cxnId="{D1121E6A-F620-482D-B6C2-F9CCB4BA9887}">
      <dgm:prSet/>
      <dgm:spPr/>
      <dgm:t>
        <a:bodyPr/>
        <a:lstStyle/>
        <a:p>
          <a:endParaRPr lang="en-US">
            <a:ln>
              <a:solidFill>
                <a:schemeClr val="accent3"/>
              </a:solidFill>
            </a:ln>
          </a:endParaRPr>
        </a:p>
      </dgm:t>
    </dgm:pt>
    <dgm:pt modelId="{FDBF38D9-A312-4F59-81BB-6472A5BCEE91}">
      <dgm:prSet phldrT="[Text]" custT="1"/>
      <dgm:spPr>
        <a:solidFill>
          <a:srgbClr val="FFFF99"/>
        </a:solidFill>
        <a:ln w="76200">
          <a:solidFill>
            <a:srgbClr val="FFFF00"/>
          </a:solidFill>
        </a:ln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4000" b="1" dirty="0" smtClean="0">
              <a:ln>
                <a:noFill/>
              </a:ln>
            </a:rPr>
            <a:t>Moderate Changes</a:t>
          </a:r>
          <a:endParaRPr lang="en-US" sz="4000" b="1" dirty="0">
            <a:ln>
              <a:noFill/>
            </a:ln>
          </a:endParaRPr>
        </a:p>
      </dgm:t>
    </dgm:pt>
    <dgm:pt modelId="{90363FF7-CBD1-4F8F-8ABA-37095D30B63F}" type="parTrans" cxnId="{B08C5693-CA9C-4EA0-AF11-7BFC34BE8EF3}">
      <dgm:prSet/>
      <dgm:spPr/>
      <dgm:t>
        <a:bodyPr/>
        <a:lstStyle/>
        <a:p>
          <a:endParaRPr lang="en-US">
            <a:ln>
              <a:solidFill>
                <a:schemeClr val="accent3"/>
              </a:solidFill>
            </a:ln>
          </a:endParaRPr>
        </a:p>
      </dgm:t>
    </dgm:pt>
    <dgm:pt modelId="{5F39051F-8F58-4D2B-A5E4-368D0B3987A1}" type="sibTrans" cxnId="{B08C5693-CA9C-4EA0-AF11-7BFC34BE8EF3}">
      <dgm:prSet/>
      <dgm:spPr/>
      <dgm:t>
        <a:bodyPr/>
        <a:lstStyle/>
        <a:p>
          <a:endParaRPr lang="en-US">
            <a:ln>
              <a:solidFill>
                <a:schemeClr val="accent3"/>
              </a:solidFill>
            </a:ln>
          </a:endParaRPr>
        </a:p>
      </dgm:t>
    </dgm:pt>
    <dgm:pt modelId="{620E87D6-25E0-43FF-AA95-D44D8CCE221D}">
      <dgm:prSet phldrT="[Text]" custT="1"/>
      <dgm:spPr>
        <a:solidFill>
          <a:srgbClr val="FF7D7D"/>
        </a:solidFill>
        <a:ln w="76200">
          <a:solidFill>
            <a:srgbClr val="C00000"/>
          </a:solidFill>
        </a:ln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4000" b="1" dirty="0" smtClean="0">
              <a:ln>
                <a:noFill/>
              </a:ln>
            </a:rPr>
            <a:t>Severe Changes</a:t>
          </a:r>
          <a:endParaRPr lang="en-US" sz="4000" b="1" dirty="0">
            <a:ln>
              <a:noFill/>
            </a:ln>
          </a:endParaRPr>
        </a:p>
      </dgm:t>
    </dgm:pt>
    <dgm:pt modelId="{78434C15-E690-4B32-B155-785570B4C4F7}" type="parTrans" cxnId="{CC7F583C-3E5C-4831-B94A-04F132EDF98F}">
      <dgm:prSet/>
      <dgm:spPr/>
      <dgm:t>
        <a:bodyPr/>
        <a:lstStyle/>
        <a:p>
          <a:endParaRPr lang="en-US">
            <a:ln>
              <a:solidFill>
                <a:schemeClr val="accent3"/>
              </a:solidFill>
            </a:ln>
          </a:endParaRPr>
        </a:p>
      </dgm:t>
    </dgm:pt>
    <dgm:pt modelId="{37B290F5-006A-487D-989C-0C3B8E03CF5F}" type="sibTrans" cxnId="{CC7F583C-3E5C-4831-B94A-04F132EDF98F}">
      <dgm:prSet/>
      <dgm:spPr/>
      <dgm:t>
        <a:bodyPr/>
        <a:lstStyle/>
        <a:p>
          <a:endParaRPr lang="en-US">
            <a:ln>
              <a:solidFill>
                <a:schemeClr val="accent3"/>
              </a:solidFill>
            </a:ln>
          </a:endParaRPr>
        </a:p>
      </dgm:t>
    </dgm:pt>
    <dgm:pt modelId="{4F1DCB60-FF3C-4F1C-BCFE-B945F346E7FF}" type="pres">
      <dgm:prSet presAssocID="{F99FF97D-83F8-46E6-9612-77C9F72DAD41}" presName="diagram" presStyleCnt="0">
        <dgm:presLayoutVars>
          <dgm:dir/>
          <dgm:resizeHandles val="exact"/>
        </dgm:presLayoutVars>
      </dgm:prSet>
      <dgm:spPr/>
    </dgm:pt>
    <dgm:pt modelId="{7EC46A04-7F74-4D57-B3A8-4B362ABD98D6}" type="pres">
      <dgm:prSet presAssocID="{816C92BC-9AFB-4587-A9D0-06FD6D49DD5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96E10A-4FCD-4ADA-B2AF-67C41B82D17E}" type="pres">
      <dgm:prSet presAssocID="{B82E9727-1646-4530-9CE0-9CD2109D6B55}" presName="sibTrans" presStyleCnt="0"/>
      <dgm:spPr/>
    </dgm:pt>
    <dgm:pt modelId="{DDA3ABBA-B889-4121-9F24-D4E9A543E624}" type="pres">
      <dgm:prSet presAssocID="{FDBF38D9-A312-4F59-81BB-6472A5BCEE9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F61196-80E0-4F50-9355-ECA4EAB320E8}" type="pres">
      <dgm:prSet presAssocID="{5F39051F-8F58-4D2B-A5E4-368D0B3987A1}" presName="sibTrans" presStyleCnt="0"/>
      <dgm:spPr/>
    </dgm:pt>
    <dgm:pt modelId="{C04F6790-9E40-4215-8CF8-119374843D29}" type="pres">
      <dgm:prSet presAssocID="{620E87D6-25E0-43FF-AA95-D44D8CCE221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8C5693-CA9C-4EA0-AF11-7BFC34BE8EF3}" srcId="{F99FF97D-83F8-46E6-9612-77C9F72DAD41}" destId="{FDBF38D9-A312-4F59-81BB-6472A5BCEE91}" srcOrd="1" destOrd="0" parTransId="{90363FF7-CBD1-4F8F-8ABA-37095D30B63F}" sibTransId="{5F39051F-8F58-4D2B-A5E4-368D0B3987A1}"/>
    <dgm:cxn modelId="{CC7F583C-3E5C-4831-B94A-04F132EDF98F}" srcId="{F99FF97D-83F8-46E6-9612-77C9F72DAD41}" destId="{620E87D6-25E0-43FF-AA95-D44D8CCE221D}" srcOrd="2" destOrd="0" parTransId="{78434C15-E690-4B32-B155-785570B4C4F7}" sibTransId="{37B290F5-006A-487D-989C-0C3B8E03CF5F}"/>
    <dgm:cxn modelId="{5783503A-3297-4B1F-BAE5-27BA83E20DA8}" type="presOf" srcId="{620E87D6-25E0-43FF-AA95-D44D8CCE221D}" destId="{C04F6790-9E40-4215-8CF8-119374843D29}" srcOrd="0" destOrd="0" presId="urn:microsoft.com/office/officeart/2005/8/layout/default"/>
    <dgm:cxn modelId="{209BD2B6-7EB0-4470-893F-29CBEE4C328A}" type="presOf" srcId="{816C92BC-9AFB-4587-A9D0-06FD6D49DD50}" destId="{7EC46A04-7F74-4D57-B3A8-4B362ABD98D6}" srcOrd="0" destOrd="0" presId="urn:microsoft.com/office/officeart/2005/8/layout/default"/>
    <dgm:cxn modelId="{EDAA5C59-B2C8-4256-A0CD-E157FE33F77A}" type="presOf" srcId="{FDBF38D9-A312-4F59-81BB-6472A5BCEE91}" destId="{DDA3ABBA-B889-4121-9F24-D4E9A543E624}" srcOrd="0" destOrd="0" presId="urn:microsoft.com/office/officeart/2005/8/layout/default"/>
    <dgm:cxn modelId="{5B4D2A08-4C5F-4E3F-90F7-4378F6DF6BD6}" type="presOf" srcId="{F99FF97D-83F8-46E6-9612-77C9F72DAD41}" destId="{4F1DCB60-FF3C-4F1C-BCFE-B945F346E7FF}" srcOrd="0" destOrd="0" presId="urn:microsoft.com/office/officeart/2005/8/layout/default"/>
    <dgm:cxn modelId="{D1121E6A-F620-482D-B6C2-F9CCB4BA9887}" srcId="{F99FF97D-83F8-46E6-9612-77C9F72DAD41}" destId="{816C92BC-9AFB-4587-A9D0-06FD6D49DD50}" srcOrd="0" destOrd="0" parTransId="{86662D36-C0A7-453F-A627-5DD0EDAC0E79}" sibTransId="{B82E9727-1646-4530-9CE0-9CD2109D6B55}"/>
    <dgm:cxn modelId="{D8B28E0D-CE64-44A5-A000-9AC7C38924F9}" type="presParOf" srcId="{4F1DCB60-FF3C-4F1C-BCFE-B945F346E7FF}" destId="{7EC46A04-7F74-4D57-B3A8-4B362ABD98D6}" srcOrd="0" destOrd="0" presId="urn:microsoft.com/office/officeart/2005/8/layout/default"/>
    <dgm:cxn modelId="{3E59A381-A8CA-4E14-9164-5043882FCD7B}" type="presParOf" srcId="{4F1DCB60-FF3C-4F1C-BCFE-B945F346E7FF}" destId="{E796E10A-4FCD-4ADA-B2AF-67C41B82D17E}" srcOrd="1" destOrd="0" presId="urn:microsoft.com/office/officeart/2005/8/layout/default"/>
    <dgm:cxn modelId="{D617C59F-FBB3-4EA2-8336-E76CBFEF64DF}" type="presParOf" srcId="{4F1DCB60-FF3C-4F1C-BCFE-B945F346E7FF}" destId="{DDA3ABBA-B889-4121-9F24-D4E9A543E624}" srcOrd="2" destOrd="0" presId="urn:microsoft.com/office/officeart/2005/8/layout/default"/>
    <dgm:cxn modelId="{C1131106-CCE6-4F3A-846D-BAC18A43AC11}" type="presParOf" srcId="{4F1DCB60-FF3C-4F1C-BCFE-B945F346E7FF}" destId="{7BF61196-80E0-4F50-9355-ECA4EAB320E8}" srcOrd="3" destOrd="0" presId="urn:microsoft.com/office/officeart/2005/8/layout/default"/>
    <dgm:cxn modelId="{6138ABC2-5420-4372-A69A-66932C3B7C19}" type="presParOf" srcId="{4F1DCB60-FF3C-4F1C-BCFE-B945F346E7FF}" destId="{C04F6790-9E40-4215-8CF8-119374843D29}" srcOrd="4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5165DD-3AAE-4AC1-BFF8-5415C5EC37CA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37744407-A0F0-4DEC-A36A-1A9194F03BD7}">
      <dgm:prSet phldrT="[Text]" custT="1"/>
      <dgm:spPr/>
      <dgm:t>
        <a:bodyPr/>
        <a:lstStyle/>
        <a:p>
          <a:r>
            <a:rPr lang="en-US" sz="4800" dirty="0" smtClean="0"/>
            <a:t>Lara Jacobs</a:t>
          </a:r>
          <a:endParaRPr lang="en-US" sz="4800" dirty="0"/>
        </a:p>
      </dgm:t>
    </dgm:pt>
    <dgm:pt modelId="{F1FEB66D-9645-437A-A3E2-25EF1E2EC89F}" type="parTrans" cxnId="{FDEBE226-4AC1-43F6-9EBF-7C79B36D6064}">
      <dgm:prSet/>
      <dgm:spPr/>
      <dgm:t>
        <a:bodyPr/>
        <a:lstStyle/>
        <a:p>
          <a:endParaRPr lang="en-US"/>
        </a:p>
      </dgm:t>
    </dgm:pt>
    <dgm:pt modelId="{8E12B136-3F60-46C5-A2BC-86F2F39D1434}" type="sibTrans" cxnId="{FDEBE226-4AC1-43F6-9EBF-7C79B36D6064}">
      <dgm:prSet/>
      <dgm:spPr/>
      <dgm:t>
        <a:bodyPr/>
        <a:lstStyle/>
        <a:p>
          <a:endParaRPr lang="en-US"/>
        </a:p>
      </dgm:t>
    </dgm:pt>
    <dgm:pt modelId="{613BB0A4-5D33-418D-B605-F71CF1CC73CD}">
      <dgm:prSet phldrT="[Text]" custT="1"/>
      <dgm:spPr/>
      <dgm:t>
        <a:bodyPr/>
        <a:lstStyle/>
        <a:p>
          <a:r>
            <a:rPr lang="en-US" sz="4800" dirty="0" smtClean="0"/>
            <a:t>Joseph Lewis</a:t>
          </a:r>
          <a:endParaRPr lang="en-US" sz="4800" dirty="0"/>
        </a:p>
      </dgm:t>
    </dgm:pt>
    <dgm:pt modelId="{2FC6992B-4F58-4368-8331-B164DD4783FF}" type="parTrans" cxnId="{D6334AF8-3F60-46E1-A21E-685F730F6AE4}">
      <dgm:prSet/>
      <dgm:spPr/>
      <dgm:t>
        <a:bodyPr/>
        <a:lstStyle/>
        <a:p>
          <a:endParaRPr lang="en-US"/>
        </a:p>
      </dgm:t>
    </dgm:pt>
    <dgm:pt modelId="{3B5B767D-7C96-498C-A450-459F624DCFBB}" type="sibTrans" cxnId="{D6334AF8-3F60-46E1-A21E-685F730F6AE4}">
      <dgm:prSet/>
      <dgm:spPr/>
      <dgm:t>
        <a:bodyPr/>
        <a:lstStyle/>
        <a:p>
          <a:endParaRPr lang="en-US"/>
        </a:p>
      </dgm:t>
    </dgm:pt>
    <dgm:pt modelId="{E09972E3-0300-4174-876E-864567E98EED}">
      <dgm:prSet phldrT="[Text]" custT="1"/>
      <dgm:spPr/>
      <dgm:t>
        <a:bodyPr/>
        <a:lstStyle/>
        <a:p>
          <a:r>
            <a:rPr lang="en-US" sz="4800" dirty="0" smtClean="0"/>
            <a:t>Isabel Johns</a:t>
          </a:r>
          <a:endParaRPr lang="en-US" sz="4800" dirty="0"/>
        </a:p>
      </dgm:t>
    </dgm:pt>
    <dgm:pt modelId="{F824F168-DDEA-48BD-A5DF-AE89DAAC8B64}" type="parTrans" cxnId="{C20D0374-BC9E-4FC8-A072-4F1444F67741}">
      <dgm:prSet/>
      <dgm:spPr/>
      <dgm:t>
        <a:bodyPr/>
        <a:lstStyle/>
        <a:p>
          <a:endParaRPr lang="en-US"/>
        </a:p>
      </dgm:t>
    </dgm:pt>
    <dgm:pt modelId="{A8538FB6-E76E-491E-96BF-A66DC4E9C107}" type="sibTrans" cxnId="{C20D0374-BC9E-4FC8-A072-4F1444F67741}">
      <dgm:prSet/>
      <dgm:spPr/>
      <dgm:t>
        <a:bodyPr/>
        <a:lstStyle/>
        <a:p>
          <a:endParaRPr lang="en-US"/>
        </a:p>
      </dgm:t>
    </dgm:pt>
    <dgm:pt modelId="{348F79EC-3CC6-4605-986F-5E663A677796}" type="pres">
      <dgm:prSet presAssocID="{835165DD-3AAE-4AC1-BFF8-5415C5EC37CA}" presName="linearFlow" presStyleCnt="0">
        <dgm:presLayoutVars>
          <dgm:dir/>
          <dgm:resizeHandles val="exact"/>
        </dgm:presLayoutVars>
      </dgm:prSet>
      <dgm:spPr/>
    </dgm:pt>
    <dgm:pt modelId="{4E7D3EE5-46C8-4BDE-9124-404176AEB8F8}" type="pres">
      <dgm:prSet presAssocID="{37744407-A0F0-4DEC-A36A-1A9194F03BD7}" presName="composite" presStyleCnt="0"/>
      <dgm:spPr/>
    </dgm:pt>
    <dgm:pt modelId="{BF17A7E5-BF02-489E-A088-77233218CC4A}" type="pres">
      <dgm:prSet presAssocID="{37744407-A0F0-4DEC-A36A-1A9194F03BD7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FFDF99E3-7F01-4067-92ED-6D1399705430}" type="pres">
      <dgm:prSet presAssocID="{37744407-A0F0-4DEC-A36A-1A9194F03BD7}" presName="txShp" presStyleLbl="node1" presStyleIdx="0" presStyleCnt="3" custLinFactNeighborX="709" custLinFactNeighborY="-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E727FC-64E9-478A-A7CF-E825A07B8765}" type="pres">
      <dgm:prSet presAssocID="{8E12B136-3F60-46C5-A2BC-86F2F39D1434}" presName="spacing" presStyleCnt="0"/>
      <dgm:spPr/>
    </dgm:pt>
    <dgm:pt modelId="{452221B0-A034-4977-9921-D4CFC0739673}" type="pres">
      <dgm:prSet presAssocID="{613BB0A4-5D33-418D-B605-F71CF1CC73CD}" presName="composite" presStyleCnt="0"/>
      <dgm:spPr/>
    </dgm:pt>
    <dgm:pt modelId="{D311D7B6-96D2-4A28-89BA-9E367DDFDB9F}" type="pres">
      <dgm:prSet presAssocID="{613BB0A4-5D33-418D-B605-F71CF1CC73CD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C5EC7F2E-9C05-412E-95FF-0C36604B79EE}" type="pres">
      <dgm:prSet presAssocID="{613BB0A4-5D33-418D-B605-F71CF1CC73CD}" presName="txShp" presStyleLbl="node1" presStyleIdx="1" presStyleCnt="3">
        <dgm:presLayoutVars>
          <dgm:bulletEnabled val="1"/>
        </dgm:presLayoutVars>
      </dgm:prSet>
      <dgm:spPr/>
    </dgm:pt>
    <dgm:pt modelId="{A89BE3F0-1A99-45CD-83FC-F48E9CF4A763}" type="pres">
      <dgm:prSet presAssocID="{3B5B767D-7C96-498C-A450-459F624DCFBB}" presName="spacing" presStyleCnt="0"/>
      <dgm:spPr/>
    </dgm:pt>
    <dgm:pt modelId="{A0AA6C3D-AA4E-46FC-A6F8-C0D25E82B293}" type="pres">
      <dgm:prSet presAssocID="{E09972E3-0300-4174-876E-864567E98EED}" presName="composite" presStyleCnt="0"/>
      <dgm:spPr/>
    </dgm:pt>
    <dgm:pt modelId="{E3C348E7-9335-4406-A171-35AF163ACB56}" type="pres">
      <dgm:prSet presAssocID="{E09972E3-0300-4174-876E-864567E98EED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D319199A-FA1A-4604-A298-DBDC6C1614A3}" type="pres">
      <dgm:prSet presAssocID="{E09972E3-0300-4174-876E-864567E98EED}" presName="txShp" presStyleLbl="node1" presStyleIdx="2" presStyleCnt="3">
        <dgm:presLayoutVars>
          <dgm:bulletEnabled val="1"/>
        </dgm:presLayoutVars>
      </dgm:prSet>
      <dgm:spPr/>
    </dgm:pt>
  </dgm:ptLst>
  <dgm:cxnLst>
    <dgm:cxn modelId="{FE869641-1D49-4439-A0FB-A8F13EFDBE29}" type="presOf" srcId="{E09972E3-0300-4174-876E-864567E98EED}" destId="{D319199A-FA1A-4604-A298-DBDC6C1614A3}" srcOrd="0" destOrd="0" presId="urn:microsoft.com/office/officeart/2005/8/layout/vList3"/>
    <dgm:cxn modelId="{D6334AF8-3F60-46E1-A21E-685F730F6AE4}" srcId="{835165DD-3AAE-4AC1-BFF8-5415C5EC37CA}" destId="{613BB0A4-5D33-418D-B605-F71CF1CC73CD}" srcOrd="1" destOrd="0" parTransId="{2FC6992B-4F58-4368-8331-B164DD4783FF}" sibTransId="{3B5B767D-7C96-498C-A450-459F624DCFBB}"/>
    <dgm:cxn modelId="{FDEBE226-4AC1-43F6-9EBF-7C79B36D6064}" srcId="{835165DD-3AAE-4AC1-BFF8-5415C5EC37CA}" destId="{37744407-A0F0-4DEC-A36A-1A9194F03BD7}" srcOrd="0" destOrd="0" parTransId="{F1FEB66D-9645-437A-A3E2-25EF1E2EC89F}" sibTransId="{8E12B136-3F60-46C5-A2BC-86F2F39D1434}"/>
    <dgm:cxn modelId="{C20D0374-BC9E-4FC8-A072-4F1444F67741}" srcId="{835165DD-3AAE-4AC1-BFF8-5415C5EC37CA}" destId="{E09972E3-0300-4174-876E-864567E98EED}" srcOrd="2" destOrd="0" parTransId="{F824F168-DDEA-48BD-A5DF-AE89DAAC8B64}" sibTransId="{A8538FB6-E76E-491E-96BF-A66DC4E9C107}"/>
    <dgm:cxn modelId="{18719404-97F1-4D7A-8174-0EF998C1F648}" type="presOf" srcId="{37744407-A0F0-4DEC-A36A-1A9194F03BD7}" destId="{FFDF99E3-7F01-4067-92ED-6D1399705430}" srcOrd="0" destOrd="0" presId="urn:microsoft.com/office/officeart/2005/8/layout/vList3"/>
    <dgm:cxn modelId="{99921885-F33C-455F-8280-BEF68DDD9F61}" type="presOf" srcId="{835165DD-3AAE-4AC1-BFF8-5415C5EC37CA}" destId="{348F79EC-3CC6-4605-986F-5E663A677796}" srcOrd="0" destOrd="0" presId="urn:microsoft.com/office/officeart/2005/8/layout/vList3"/>
    <dgm:cxn modelId="{13F480BD-DAEE-4CDC-98CD-1B9148D0A200}" type="presOf" srcId="{613BB0A4-5D33-418D-B605-F71CF1CC73CD}" destId="{C5EC7F2E-9C05-412E-95FF-0C36604B79EE}" srcOrd="0" destOrd="0" presId="urn:microsoft.com/office/officeart/2005/8/layout/vList3"/>
    <dgm:cxn modelId="{B61511C4-7F76-4DD3-8780-5D2B0876550B}" type="presParOf" srcId="{348F79EC-3CC6-4605-986F-5E663A677796}" destId="{4E7D3EE5-46C8-4BDE-9124-404176AEB8F8}" srcOrd="0" destOrd="0" presId="urn:microsoft.com/office/officeart/2005/8/layout/vList3"/>
    <dgm:cxn modelId="{9FA83316-39CF-498A-8DF1-DC4169CFAF1C}" type="presParOf" srcId="{4E7D3EE5-46C8-4BDE-9124-404176AEB8F8}" destId="{BF17A7E5-BF02-489E-A088-77233218CC4A}" srcOrd="0" destOrd="0" presId="urn:microsoft.com/office/officeart/2005/8/layout/vList3"/>
    <dgm:cxn modelId="{FF696651-10AA-4A9D-87A3-2C6672157392}" type="presParOf" srcId="{4E7D3EE5-46C8-4BDE-9124-404176AEB8F8}" destId="{FFDF99E3-7F01-4067-92ED-6D1399705430}" srcOrd="1" destOrd="0" presId="urn:microsoft.com/office/officeart/2005/8/layout/vList3"/>
    <dgm:cxn modelId="{68B68E32-9614-414D-9331-562FD0C58226}" type="presParOf" srcId="{348F79EC-3CC6-4605-986F-5E663A677796}" destId="{05E727FC-64E9-478A-A7CF-E825A07B8765}" srcOrd="1" destOrd="0" presId="urn:microsoft.com/office/officeart/2005/8/layout/vList3"/>
    <dgm:cxn modelId="{905A3611-86CC-42FD-A637-43188B8FEF1D}" type="presParOf" srcId="{348F79EC-3CC6-4605-986F-5E663A677796}" destId="{452221B0-A034-4977-9921-D4CFC0739673}" srcOrd="2" destOrd="0" presId="urn:microsoft.com/office/officeart/2005/8/layout/vList3"/>
    <dgm:cxn modelId="{012773AD-C2EA-4092-9DD9-1BA1090504B2}" type="presParOf" srcId="{452221B0-A034-4977-9921-D4CFC0739673}" destId="{D311D7B6-96D2-4A28-89BA-9E367DDFDB9F}" srcOrd="0" destOrd="0" presId="urn:microsoft.com/office/officeart/2005/8/layout/vList3"/>
    <dgm:cxn modelId="{96A0C698-0D1B-44B6-9B03-E1FC70AEADFF}" type="presParOf" srcId="{452221B0-A034-4977-9921-D4CFC0739673}" destId="{C5EC7F2E-9C05-412E-95FF-0C36604B79EE}" srcOrd="1" destOrd="0" presId="urn:microsoft.com/office/officeart/2005/8/layout/vList3"/>
    <dgm:cxn modelId="{D8002D8D-A7C9-40DA-B267-0F595E5DF72F}" type="presParOf" srcId="{348F79EC-3CC6-4605-986F-5E663A677796}" destId="{A89BE3F0-1A99-45CD-83FC-F48E9CF4A763}" srcOrd="3" destOrd="0" presId="urn:microsoft.com/office/officeart/2005/8/layout/vList3"/>
    <dgm:cxn modelId="{31403DB1-D942-4AE1-A3CD-2CBDE371C846}" type="presParOf" srcId="{348F79EC-3CC6-4605-986F-5E663A677796}" destId="{A0AA6C3D-AA4E-46FC-A6F8-C0D25E82B293}" srcOrd="4" destOrd="0" presId="urn:microsoft.com/office/officeart/2005/8/layout/vList3"/>
    <dgm:cxn modelId="{2D805859-A959-46B0-962A-B731C7735C77}" type="presParOf" srcId="{A0AA6C3D-AA4E-46FC-A6F8-C0D25E82B293}" destId="{E3C348E7-9335-4406-A171-35AF163ACB56}" srcOrd="0" destOrd="0" presId="urn:microsoft.com/office/officeart/2005/8/layout/vList3"/>
    <dgm:cxn modelId="{E32967A8-3291-48EB-9BD3-E77BDC92EE35}" type="presParOf" srcId="{A0AA6C3D-AA4E-46FC-A6F8-C0D25E82B293}" destId="{D319199A-FA1A-4604-A298-DBDC6C1614A3}" srcOrd="1" destOrd="0" presId="urn:microsoft.com/office/officeart/2005/8/layout/vList3"/>
  </dgm:cxnLst>
  <dgm:bg/>
  <dgm:whole>
    <a:ln w="28575"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64FD1-4477-40A2-AECA-4E0FC131D5FC}">
      <dsp:nvSpPr>
        <dsp:cNvPr id="0" name=""/>
        <dsp:cNvSpPr/>
      </dsp:nvSpPr>
      <dsp:spPr>
        <a:xfrm>
          <a:off x="0" y="0"/>
          <a:ext cx="8229600" cy="203668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AD8106-4069-4703-BEEA-2BBFE1684CD2}">
      <dsp:nvSpPr>
        <dsp:cNvPr id="0" name=""/>
        <dsp:cNvSpPr/>
      </dsp:nvSpPr>
      <dsp:spPr>
        <a:xfrm>
          <a:off x="249154" y="271557"/>
          <a:ext cx="1797974" cy="14935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0CDDD-B9DB-4A0C-8130-DC78EDBD001E}">
      <dsp:nvSpPr>
        <dsp:cNvPr id="0" name=""/>
        <dsp:cNvSpPr/>
      </dsp:nvSpPr>
      <dsp:spPr>
        <a:xfrm rot="10800000">
          <a:off x="249154" y="2036683"/>
          <a:ext cx="1797974" cy="24892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MCI</a:t>
          </a:r>
          <a:endParaRPr lang="en-US" sz="2600" kern="1200" dirty="0"/>
        </a:p>
      </dsp:txBody>
      <dsp:txXfrm rot="10800000">
        <a:off x="304448" y="2036683"/>
        <a:ext cx="1687386" cy="2433985"/>
      </dsp:txXfrm>
    </dsp:sp>
    <dsp:sp modelId="{12C906C4-5EA9-498E-8E5E-5A6BEF529031}">
      <dsp:nvSpPr>
        <dsp:cNvPr id="0" name=""/>
        <dsp:cNvSpPr/>
      </dsp:nvSpPr>
      <dsp:spPr>
        <a:xfrm>
          <a:off x="2226926" y="271557"/>
          <a:ext cx="1797974" cy="14935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1063E6-6D36-41A1-B00C-8CC72C8EA30A}">
      <dsp:nvSpPr>
        <dsp:cNvPr id="0" name=""/>
        <dsp:cNvSpPr/>
      </dsp:nvSpPr>
      <dsp:spPr>
        <a:xfrm rot="10800000">
          <a:off x="2226926" y="2036683"/>
          <a:ext cx="1797974" cy="24892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Vascular Dementia</a:t>
          </a:r>
          <a:endParaRPr lang="en-US" sz="2600" kern="1200" dirty="0"/>
        </a:p>
      </dsp:txBody>
      <dsp:txXfrm rot="10800000">
        <a:off x="2282220" y="2036683"/>
        <a:ext cx="1687386" cy="2433985"/>
      </dsp:txXfrm>
    </dsp:sp>
    <dsp:sp modelId="{BCE63A0D-5C9D-44F3-AD03-4BEE5E8DD7C6}">
      <dsp:nvSpPr>
        <dsp:cNvPr id="0" name=""/>
        <dsp:cNvSpPr/>
      </dsp:nvSpPr>
      <dsp:spPr>
        <a:xfrm>
          <a:off x="4204698" y="271557"/>
          <a:ext cx="1797974" cy="14935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026ED4-BA08-41C3-BAB5-06417359F873}">
      <dsp:nvSpPr>
        <dsp:cNvPr id="0" name=""/>
        <dsp:cNvSpPr/>
      </dsp:nvSpPr>
      <dsp:spPr>
        <a:xfrm rot="10800000">
          <a:off x="4204698" y="2036683"/>
          <a:ext cx="1797974" cy="24892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Dementia with Lewy Bodies</a:t>
          </a:r>
          <a:endParaRPr lang="en-US" sz="2600" kern="1200" dirty="0"/>
        </a:p>
      </dsp:txBody>
      <dsp:txXfrm rot="10800000">
        <a:off x="4259992" y="2036683"/>
        <a:ext cx="1687386" cy="2433985"/>
      </dsp:txXfrm>
    </dsp:sp>
    <dsp:sp modelId="{5FE69539-772C-4311-AA8E-5D7DEF83A1FC}">
      <dsp:nvSpPr>
        <dsp:cNvPr id="0" name=""/>
        <dsp:cNvSpPr/>
      </dsp:nvSpPr>
      <dsp:spPr>
        <a:xfrm>
          <a:off x="6182470" y="271557"/>
          <a:ext cx="1797974" cy="14935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C11E2E-23E6-4E35-8CDB-898E711C3DEA}">
      <dsp:nvSpPr>
        <dsp:cNvPr id="0" name=""/>
        <dsp:cNvSpPr/>
      </dsp:nvSpPr>
      <dsp:spPr>
        <a:xfrm rot="10800000">
          <a:off x="6182470" y="2036683"/>
          <a:ext cx="1797974" cy="24892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Mixed Dementia</a:t>
          </a:r>
          <a:endParaRPr lang="en-US" sz="2600" kern="1200" dirty="0"/>
        </a:p>
      </dsp:txBody>
      <dsp:txXfrm rot="10800000">
        <a:off x="6237764" y="2036683"/>
        <a:ext cx="1687386" cy="24339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C46A04-7F74-4D57-B3A8-4B362ABD98D6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76200" cap="flat" cmpd="sng" algn="ctr">
          <a:solidFill>
            <a:schemeClr val="accent3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ln>
                <a:noFill/>
              </a:ln>
            </a:rPr>
            <a:t>Mild Changes</a:t>
          </a:r>
          <a:endParaRPr lang="en-US" sz="4000" b="1" kern="1200" dirty="0">
            <a:ln>
              <a:noFill/>
            </a:ln>
          </a:endParaRPr>
        </a:p>
      </dsp:txBody>
      <dsp:txXfrm>
        <a:off x="460905" y="1047"/>
        <a:ext cx="3479899" cy="2087939"/>
      </dsp:txXfrm>
    </dsp:sp>
    <dsp:sp modelId="{DDA3ABBA-B889-4121-9F24-D4E9A543E624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solidFill>
          <a:srgbClr val="FFFF99"/>
        </a:solidFill>
        <a:ln w="76200" cap="flat" cmpd="sng" algn="ctr">
          <a:solidFill>
            <a:srgbClr val="FFFF00"/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ln>
                <a:noFill/>
              </a:ln>
            </a:rPr>
            <a:t>Moderate Changes</a:t>
          </a:r>
          <a:endParaRPr lang="en-US" sz="4000" b="1" kern="1200" dirty="0">
            <a:ln>
              <a:noFill/>
            </a:ln>
          </a:endParaRPr>
        </a:p>
      </dsp:txBody>
      <dsp:txXfrm>
        <a:off x="4288794" y="1047"/>
        <a:ext cx="3479899" cy="2087939"/>
      </dsp:txXfrm>
    </dsp:sp>
    <dsp:sp modelId="{C04F6790-9E40-4215-8CF8-119374843D29}">
      <dsp:nvSpPr>
        <dsp:cNvPr id="0" name=""/>
        <dsp:cNvSpPr/>
      </dsp:nvSpPr>
      <dsp:spPr>
        <a:xfrm>
          <a:off x="2374850" y="2436976"/>
          <a:ext cx="3479899" cy="2087939"/>
        </a:xfrm>
        <a:prstGeom prst="rect">
          <a:avLst/>
        </a:prstGeom>
        <a:solidFill>
          <a:srgbClr val="FF7D7D"/>
        </a:solidFill>
        <a:ln w="76200" cap="flat" cmpd="sng" algn="ctr">
          <a:solidFill>
            <a:srgbClr val="C00000"/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ln>
                <a:noFill/>
              </a:ln>
            </a:rPr>
            <a:t>Severe Changes</a:t>
          </a:r>
          <a:endParaRPr lang="en-US" sz="4000" b="1" kern="1200" dirty="0">
            <a:ln>
              <a:noFill/>
            </a:ln>
          </a:endParaRPr>
        </a:p>
      </dsp:txBody>
      <dsp:txXfrm>
        <a:off x="2374850" y="2436976"/>
        <a:ext cx="3479899" cy="20879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F99E3-7F01-4067-92ED-6D1399705430}">
      <dsp:nvSpPr>
        <dsp:cNvPr id="0" name=""/>
        <dsp:cNvSpPr/>
      </dsp:nvSpPr>
      <dsp:spPr>
        <a:xfrm rot="10800000">
          <a:off x="1600203" y="0"/>
          <a:ext cx="5067300" cy="115170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871" tIns="182880" rIns="341376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Lara Jacobs</a:t>
          </a:r>
          <a:endParaRPr lang="en-US" sz="4800" kern="1200" dirty="0"/>
        </a:p>
      </dsp:txBody>
      <dsp:txXfrm rot="10800000">
        <a:off x="1888129" y="0"/>
        <a:ext cx="4779374" cy="1151706"/>
      </dsp:txXfrm>
    </dsp:sp>
    <dsp:sp modelId="{BF17A7E5-BF02-489E-A088-77233218CC4A}">
      <dsp:nvSpPr>
        <dsp:cNvPr id="0" name=""/>
        <dsp:cNvSpPr/>
      </dsp:nvSpPr>
      <dsp:spPr>
        <a:xfrm>
          <a:off x="988423" y="1128"/>
          <a:ext cx="1151706" cy="115170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EC7F2E-9C05-412E-95FF-0C36604B79EE}">
      <dsp:nvSpPr>
        <dsp:cNvPr id="0" name=""/>
        <dsp:cNvSpPr/>
      </dsp:nvSpPr>
      <dsp:spPr>
        <a:xfrm rot="10800000">
          <a:off x="1564276" y="1496628"/>
          <a:ext cx="5067300" cy="115170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871" tIns="182880" rIns="341376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Joseph Lewis</a:t>
          </a:r>
          <a:endParaRPr lang="en-US" sz="4800" kern="1200" dirty="0"/>
        </a:p>
      </dsp:txBody>
      <dsp:txXfrm rot="10800000">
        <a:off x="1852202" y="1496628"/>
        <a:ext cx="4779374" cy="1151706"/>
      </dsp:txXfrm>
    </dsp:sp>
    <dsp:sp modelId="{D311D7B6-96D2-4A28-89BA-9E367DDFDB9F}">
      <dsp:nvSpPr>
        <dsp:cNvPr id="0" name=""/>
        <dsp:cNvSpPr/>
      </dsp:nvSpPr>
      <dsp:spPr>
        <a:xfrm>
          <a:off x="988423" y="1496628"/>
          <a:ext cx="1151706" cy="115170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19199A-FA1A-4604-A298-DBDC6C1614A3}">
      <dsp:nvSpPr>
        <dsp:cNvPr id="0" name=""/>
        <dsp:cNvSpPr/>
      </dsp:nvSpPr>
      <dsp:spPr>
        <a:xfrm rot="10800000">
          <a:off x="1564276" y="2992127"/>
          <a:ext cx="5067300" cy="115170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871" tIns="182880" rIns="341376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Isabel Johns</a:t>
          </a:r>
          <a:endParaRPr lang="en-US" sz="4800" kern="1200" dirty="0"/>
        </a:p>
      </dsp:txBody>
      <dsp:txXfrm rot="10800000">
        <a:off x="1852202" y="2992127"/>
        <a:ext cx="4779374" cy="1151706"/>
      </dsp:txXfrm>
    </dsp:sp>
    <dsp:sp modelId="{E3C348E7-9335-4406-A171-35AF163ACB56}">
      <dsp:nvSpPr>
        <dsp:cNvPr id="0" name=""/>
        <dsp:cNvSpPr/>
      </dsp:nvSpPr>
      <dsp:spPr>
        <a:xfrm>
          <a:off x="988423" y="2992127"/>
          <a:ext cx="1151706" cy="115170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B9DE-3AD2-45A2-863E-F1967B78DAD2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AC0A-0196-4C7F-AA45-443F8D036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B9DE-3AD2-45A2-863E-F1967B78DAD2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AC0A-0196-4C7F-AA45-443F8D036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32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B9DE-3AD2-45A2-863E-F1967B78DAD2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AC0A-0196-4C7F-AA45-443F8D036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0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B9DE-3AD2-45A2-863E-F1967B78DAD2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AC0A-0196-4C7F-AA45-443F8D036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93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B9DE-3AD2-45A2-863E-F1967B78DAD2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AC0A-0196-4C7F-AA45-443F8D036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57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B9DE-3AD2-45A2-863E-F1967B78DAD2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AC0A-0196-4C7F-AA45-443F8D036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96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B9DE-3AD2-45A2-863E-F1967B78DAD2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AC0A-0196-4C7F-AA45-443F8D036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19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B9DE-3AD2-45A2-863E-F1967B78DAD2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AC0A-0196-4C7F-AA45-443F8D036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4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B9DE-3AD2-45A2-863E-F1967B78DAD2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AC0A-0196-4C7F-AA45-443F8D036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21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B9DE-3AD2-45A2-863E-F1967B78DAD2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AC0A-0196-4C7F-AA45-443F8D036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79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B9DE-3AD2-45A2-863E-F1967B78DAD2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AC0A-0196-4C7F-AA45-443F8D036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6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B9DE-3AD2-45A2-863E-F1967B78DAD2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5AC0A-0196-4C7F-AA45-443F8D036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3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uwosh.edu/caregive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uwosh.edu/caregiv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outalz.org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75" y="533400"/>
            <a:ext cx="7772400" cy="1470025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/>
              <a:t>Dementia and Alzheimer’s Disease: The </a:t>
            </a:r>
            <a:r>
              <a:rPr lang="en-US" b="1" dirty="0" smtClean="0"/>
              <a:t>Basics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4572000"/>
            <a:ext cx="6400800" cy="1828800"/>
          </a:xfrm>
        </p:spPr>
        <p:txBody>
          <a:bodyPr>
            <a:normAutofit fontScale="25000" lnSpcReduction="20000"/>
          </a:bodyPr>
          <a:lstStyle/>
          <a:p>
            <a:r>
              <a:rPr lang="en-US" sz="6400" dirty="0">
                <a:solidFill>
                  <a:schemeClr val="tx1"/>
                </a:solidFill>
              </a:rPr>
              <a:t>Developed by:</a:t>
            </a:r>
          </a:p>
          <a:p>
            <a:r>
              <a:rPr lang="en-US" sz="6400" b="1" dirty="0" smtClean="0">
                <a:solidFill>
                  <a:schemeClr val="tx1"/>
                </a:solidFill>
              </a:rPr>
              <a:t>University </a:t>
            </a:r>
            <a:r>
              <a:rPr lang="en-US" sz="6400" b="1" dirty="0">
                <a:solidFill>
                  <a:schemeClr val="tx1"/>
                </a:solidFill>
              </a:rPr>
              <a:t>of Wisconsin Oshkosh </a:t>
            </a:r>
            <a:endParaRPr lang="en-US" sz="6400" dirty="0">
              <a:solidFill>
                <a:schemeClr val="tx1"/>
              </a:solidFill>
            </a:endParaRPr>
          </a:p>
          <a:p>
            <a:r>
              <a:rPr lang="en-US" sz="6400" dirty="0">
                <a:solidFill>
                  <a:schemeClr val="tx1"/>
                </a:solidFill>
              </a:rPr>
              <a:t>Center for Community Development, Engagement and Training  (CCDET)</a:t>
            </a:r>
          </a:p>
          <a:p>
            <a:r>
              <a:rPr lang="en-US" sz="6400" b="1" dirty="0" smtClean="0">
                <a:solidFill>
                  <a:schemeClr val="tx1"/>
                </a:solidFill>
              </a:rPr>
              <a:t>Wisconsin </a:t>
            </a:r>
            <a:r>
              <a:rPr lang="en-US" sz="6400" b="1" dirty="0">
                <a:solidFill>
                  <a:schemeClr val="tx1"/>
                </a:solidFill>
              </a:rPr>
              <a:t>Department of Health Services </a:t>
            </a:r>
            <a:endParaRPr lang="en-US" sz="6400" dirty="0">
              <a:solidFill>
                <a:schemeClr val="tx1"/>
              </a:solidFill>
            </a:endParaRPr>
          </a:p>
          <a:p>
            <a:r>
              <a:rPr lang="en-US" sz="6400" dirty="0">
                <a:solidFill>
                  <a:schemeClr val="tx1"/>
                </a:solidFill>
              </a:rPr>
              <a:t>Division of Quality Assurance </a:t>
            </a:r>
            <a:r>
              <a:rPr lang="en-US" sz="6400" dirty="0" smtClean="0">
                <a:solidFill>
                  <a:schemeClr val="tx1"/>
                </a:solidFill>
              </a:rPr>
              <a:t>(DQA)</a:t>
            </a:r>
          </a:p>
          <a:p>
            <a:r>
              <a:rPr lang="en-US" sz="6400" dirty="0" smtClean="0">
                <a:solidFill>
                  <a:schemeClr val="tx1"/>
                </a:solidFill>
                <a:hlinkClick r:id="rId2"/>
              </a:rPr>
              <a:t>www.uwosh.edu/caregiver</a:t>
            </a:r>
            <a:endParaRPr lang="en-US" sz="6400" dirty="0" smtClean="0">
              <a:solidFill>
                <a:schemeClr val="tx1"/>
              </a:solidFill>
            </a:endParaRPr>
          </a:p>
          <a:p>
            <a:r>
              <a:rPr lang="en-US" sz="6400" dirty="0" smtClean="0">
                <a:solidFill>
                  <a:schemeClr val="tx1"/>
                </a:solidFill>
              </a:rPr>
              <a:t>September 2018</a:t>
            </a:r>
            <a:endParaRPr lang="en-US" sz="6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95600" y="2133600"/>
            <a:ext cx="3409950" cy="2362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768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74638"/>
            <a:ext cx="5715000" cy="1143000"/>
          </a:xfrm>
        </p:spPr>
        <p:txBody>
          <a:bodyPr/>
          <a:lstStyle/>
          <a:p>
            <a:pPr algn="l"/>
            <a:r>
              <a:rPr lang="en-US" b="1" dirty="0" smtClean="0"/>
              <a:t>Risk Factors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3734"/>
            <a:ext cx="8229600" cy="4724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Age, family history, genetics</a:t>
            </a:r>
          </a:p>
          <a:p>
            <a:r>
              <a:rPr lang="en-US" dirty="0" smtClean="0"/>
              <a:t>Lifestyle risk factors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Alcohol abuse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Smoking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Diabetes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Head injuries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Heart disease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449669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Remember: 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What’s good for your heart </a:t>
            </a:r>
            <a:r>
              <a:rPr lang="en-US" sz="2800" b="1" dirty="0" smtClean="0">
                <a:solidFill>
                  <a:srgbClr val="C00000"/>
                </a:solidFill>
                <a:sym typeface="Webdings"/>
              </a:rPr>
              <a:t></a:t>
            </a:r>
            <a:r>
              <a:rPr lang="en-US" sz="2800" b="1" dirty="0" smtClean="0">
                <a:solidFill>
                  <a:srgbClr val="C00000"/>
                </a:solidFill>
              </a:rPr>
              <a:t> is good for your brain!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0"/>
          <a:stretch/>
        </p:blipFill>
        <p:spPr bwMode="auto">
          <a:xfrm>
            <a:off x="609600" y="152400"/>
            <a:ext cx="209344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4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172200" cy="1143000"/>
          </a:xfrm>
        </p:spPr>
        <p:txBody>
          <a:bodyPr/>
          <a:lstStyle/>
          <a:p>
            <a:pPr algn="l"/>
            <a:r>
              <a:rPr lang="en-US" b="1" dirty="0" smtClean="0"/>
              <a:t>Workshop Closing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en-US" sz="3800" dirty="0" smtClean="0"/>
              <a:t>Wisconsin Facts &amp; Figures</a:t>
            </a:r>
          </a:p>
          <a:p>
            <a:pPr>
              <a:spcBef>
                <a:spcPts val="1200"/>
              </a:spcBef>
            </a:pPr>
            <a:r>
              <a:rPr lang="en-US" sz="3800" dirty="0" smtClean="0"/>
              <a:t>Wrap-Up: Changes aren’t something residents can control…and behaviors aren’t purposely directed at you</a:t>
            </a:r>
          </a:p>
          <a:p>
            <a:pPr>
              <a:spcBef>
                <a:spcPts val="1200"/>
              </a:spcBef>
            </a:pPr>
            <a:r>
              <a:rPr lang="en-US" sz="3800" dirty="0" smtClean="0"/>
              <a:t>Review Learning Points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 smtClean="0"/>
              <a:t>For additional training opportunities:  </a:t>
            </a:r>
            <a:r>
              <a:rPr lang="en-US" sz="2000" dirty="0" smtClean="0">
                <a:hlinkClick r:id="rId2"/>
              </a:rPr>
              <a:t>www.uwosh.edu/caregiver</a:t>
            </a: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 or email caregiver@uwosh.edu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191000"/>
            <a:ext cx="2133600" cy="98999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"/>
            <a:ext cx="1837316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823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Review the Learning Points</a:t>
            </a:r>
          </a:p>
          <a:p>
            <a:r>
              <a:rPr lang="en-US" dirty="0" smtClean="0"/>
              <a:t>Caring for Residents with Cognitive Disorders</a:t>
            </a:r>
          </a:p>
          <a:p>
            <a:r>
              <a:rPr lang="en-US" dirty="0" smtClean="0"/>
              <a:t>Activity:  Thinking about Dementia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3657600"/>
            <a:ext cx="2590800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738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Dementia?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70818"/>
            <a:ext cx="8229600" cy="4525963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Dementia</a:t>
            </a:r>
          </a:p>
          <a:p>
            <a:pPr lvl="1"/>
            <a:r>
              <a:rPr lang="en-US" dirty="0" smtClean="0">
                <a:effectLst/>
                <a:ea typeface="Times New Roman"/>
                <a:cs typeface="Tahoma"/>
              </a:rPr>
              <a:t>general term that describes a group of symptoms </a:t>
            </a:r>
            <a:endParaRPr lang="en-US" dirty="0" smtClean="0"/>
          </a:p>
          <a:p>
            <a:r>
              <a:rPr lang="en-US" dirty="0" smtClean="0"/>
              <a:t>Alzheimer’s Disease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most common type of dementia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1" y="3733800"/>
            <a:ext cx="2133600" cy="2004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3886199"/>
            <a:ext cx="1820862" cy="1879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3905250"/>
            <a:ext cx="2057400" cy="158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6096000"/>
            <a:ext cx="723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©2018 Alzheimer's Association. www.alz.org. All rights reserved. Illustrations by Stacy </a:t>
            </a:r>
            <a:r>
              <a:rPr lang="en-US" sz="1400" dirty="0" err="1" smtClean="0"/>
              <a:t>Jannis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922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Alzheimer’s </a:t>
            </a:r>
            <a:r>
              <a:rPr lang="en-US" b="1" dirty="0"/>
              <a:t>Disease: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 </a:t>
            </a:r>
            <a:r>
              <a:rPr lang="en-US" b="1" dirty="0"/>
              <a:t>Video Tour of the Brain</a:t>
            </a:r>
            <a:br>
              <a:rPr lang="en-US" b="1" dirty="0"/>
            </a:br>
            <a:endParaRPr lang="en-US" dirty="0"/>
          </a:p>
        </p:txBody>
      </p:sp>
      <p:pic>
        <p:nvPicPr>
          <p:cNvPr id="3076" name="Picture 4" descr="E:\Pictures\brain with cog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8550" y="1666081"/>
            <a:ext cx="4260850" cy="4248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5324475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hlinkClick r:id="rId3"/>
              </a:rPr>
              <a:t>www.aboutalz.org</a:t>
            </a:r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19812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is Dementia?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6091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Other Types of Dementia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9697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255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Behavioral Symptoms of Dementia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373441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823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Activity:  Recognizing Behavioral Symptoms</a:t>
            </a:r>
            <a:endParaRPr lang="en-US" b="1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1411223"/>
              </p:ext>
            </p:extLst>
          </p:nvPr>
        </p:nvGraphicFramePr>
        <p:xfrm>
          <a:off x="609600" y="1752600"/>
          <a:ext cx="7620000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344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Other Conditions That Affect Behavior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Delirium</a:t>
            </a:r>
          </a:p>
          <a:p>
            <a:pPr lvl="1"/>
            <a:r>
              <a:rPr lang="en-US" dirty="0" smtClean="0"/>
              <a:t>Usually causes abrupt changes </a:t>
            </a:r>
          </a:p>
          <a:p>
            <a:pPr lvl="1"/>
            <a:r>
              <a:rPr lang="en-US" dirty="0" smtClean="0"/>
              <a:t>May be caused by infection, medication, etc.</a:t>
            </a:r>
          </a:p>
          <a:p>
            <a:pPr lvl="1"/>
            <a:r>
              <a:rPr lang="en-US" dirty="0" smtClean="0"/>
              <a:t>Most common cause:  urinary tract infections</a:t>
            </a:r>
          </a:p>
          <a:p>
            <a:r>
              <a:rPr lang="en-US" dirty="0" smtClean="0"/>
              <a:t>Depression</a:t>
            </a:r>
          </a:p>
          <a:p>
            <a:pPr lvl="1"/>
            <a:r>
              <a:rPr lang="en-US" dirty="0" smtClean="0"/>
              <a:t>Affects mood; symptoms include sadness/loss of interest</a:t>
            </a:r>
          </a:p>
          <a:p>
            <a:pPr lvl="1"/>
            <a:r>
              <a:rPr lang="en-US" dirty="0" smtClean="0"/>
              <a:t>At least five symptoms must be present for diagnosis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1600200" cy="153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Managing Behavioral Symptoms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Changes can produce challenges</a:t>
            </a:r>
          </a:p>
          <a:p>
            <a:r>
              <a:rPr lang="en-US" dirty="0" smtClean="0"/>
              <a:t>Agitation, aggression, hallucinations, wandering, etc.</a:t>
            </a:r>
          </a:p>
          <a:p>
            <a:r>
              <a:rPr lang="en-US" dirty="0" smtClean="0"/>
              <a:t>Person-centered approaches can help calm residents</a:t>
            </a:r>
          </a:p>
          <a:p>
            <a:r>
              <a:rPr lang="en-US" dirty="0" smtClean="0"/>
              <a:t>Think of some approaches to help calm a resident in distress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2395"/>
            <a:ext cx="1981200" cy="132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719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2937</TotalTime>
  <Words>259</Words>
  <Application>Microsoft Office PowerPoint</Application>
  <PresentationFormat>On-screen Show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Dementia and Alzheimer’s Disease: The Basics</vt:lpstr>
      <vt:lpstr>Introduction</vt:lpstr>
      <vt:lpstr>What is Dementia?</vt:lpstr>
      <vt:lpstr> Alzheimer’s Disease:  A Video Tour of the Brain </vt:lpstr>
      <vt:lpstr>Other Types of Dementia</vt:lpstr>
      <vt:lpstr>Behavioral Symptoms of Dementia</vt:lpstr>
      <vt:lpstr>Activity:  Recognizing Behavioral Symptoms</vt:lpstr>
      <vt:lpstr>Other Conditions That Affect Behavior</vt:lpstr>
      <vt:lpstr>Managing Behavioral Symptoms</vt:lpstr>
      <vt:lpstr>Risk Factors</vt:lpstr>
      <vt:lpstr>Workshop Closing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Dementia and Alzheimer’s Disease: The Basics </dc:title>
  <dc:creator>Donna</dc:creator>
  <cp:lastModifiedBy>Donna</cp:lastModifiedBy>
  <cp:revision>26</cp:revision>
  <dcterms:created xsi:type="dcterms:W3CDTF">2018-08-13T13:16:29Z</dcterms:created>
  <dcterms:modified xsi:type="dcterms:W3CDTF">2018-08-15T14:13:49Z</dcterms:modified>
</cp:coreProperties>
</file>